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 userDrawn="1">
          <p15:clr>
            <a:srgbClr val="A4A3A4"/>
          </p15:clr>
        </p15:guide>
        <p15:guide id="2" pos="384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427775"/>
    <a:srgbClr val="51636B"/>
    <a:srgbClr val="E6E6E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 showGuides="1">
      <p:cViewPr>
        <p:scale>
          <a:sx n="100" d="100"/>
          <a:sy n="100" d="100"/>
        </p:scale>
        <p:origin x="138" y="37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jpg>
</file>

<file path=ppt/media/image2.jp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58988651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52997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116207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4893197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61090202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523054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400439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92711209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44793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0727362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3247421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43C6605-A510-496A-A208-0DA9723D7870}" type="datetimeFigureOut">
              <a:rPr lang="en-US" smtClean="0"/>
              <a:t>6/2/2020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A68EF3-D611-4A8C-AAA3-1150547B255B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6148633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blipFill dpi="0" rotWithShape="1">
            <a:blip r:embed="rId2">
              <a:alphaModFix amt="97000"/>
            </a:blip>
            <a:srcRect/>
            <a:stretch>
              <a:fillRect/>
            </a:stretch>
          </a:blipFill>
          <a:ln>
            <a:noFill/>
          </a:ln>
          <a:effectLst>
            <a:outerShdw blurRad="63500" dist="12700" dir="5400000" algn="ctr" rotWithShape="0">
              <a:srgbClr val="000000">
                <a:alpha val="44000"/>
              </a:srgb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5" name="Rectangle 4"/>
          <p:cNvSpPr/>
          <p:nvPr/>
        </p:nvSpPr>
        <p:spPr>
          <a:xfrm>
            <a:off x="-9526" y="0"/>
            <a:ext cx="12201525" cy="6858000"/>
          </a:xfrm>
          <a:prstGeom prst="rect">
            <a:avLst/>
          </a:prstGeom>
          <a:solidFill>
            <a:schemeClr val="tx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i="1" dirty="0"/>
          </a:p>
        </p:txBody>
      </p:sp>
      <p:cxnSp>
        <p:nvCxnSpPr>
          <p:cNvPr id="9" name="Straight Connector 8"/>
          <p:cNvCxnSpPr/>
          <p:nvPr/>
        </p:nvCxnSpPr>
        <p:spPr>
          <a:xfrm>
            <a:off x="6235700" y="1587500"/>
            <a:ext cx="5372100" cy="12700"/>
          </a:xfrm>
          <a:prstGeom prst="line">
            <a:avLst/>
          </a:prstGeom>
          <a:ln w="28575">
            <a:solidFill>
              <a:srgbClr val="427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3" name="Straight Connector 12"/>
          <p:cNvCxnSpPr/>
          <p:nvPr/>
        </p:nvCxnSpPr>
        <p:spPr>
          <a:xfrm>
            <a:off x="5956300" y="1866900"/>
            <a:ext cx="0" cy="1562100"/>
          </a:xfrm>
          <a:prstGeom prst="line">
            <a:avLst/>
          </a:prstGeom>
          <a:ln w="22225">
            <a:solidFill>
              <a:srgbClr val="427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Straight Connector 13"/>
          <p:cNvCxnSpPr/>
          <p:nvPr/>
        </p:nvCxnSpPr>
        <p:spPr>
          <a:xfrm>
            <a:off x="6235700" y="3594100"/>
            <a:ext cx="2603500" cy="0"/>
          </a:xfrm>
          <a:prstGeom prst="line">
            <a:avLst/>
          </a:prstGeom>
          <a:ln w="28575">
            <a:solidFill>
              <a:srgbClr val="427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Straight Connector 16"/>
          <p:cNvCxnSpPr/>
          <p:nvPr/>
        </p:nvCxnSpPr>
        <p:spPr>
          <a:xfrm>
            <a:off x="10515600" y="2425700"/>
            <a:ext cx="0" cy="1562100"/>
          </a:xfrm>
          <a:prstGeom prst="line">
            <a:avLst/>
          </a:prstGeom>
          <a:ln w="22225">
            <a:solidFill>
              <a:srgbClr val="427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Straight Connector 18"/>
          <p:cNvCxnSpPr/>
          <p:nvPr/>
        </p:nvCxnSpPr>
        <p:spPr>
          <a:xfrm>
            <a:off x="10515600" y="3987800"/>
            <a:ext cx="1676400" cy="0"/>
          </a:xfrm>
          <a:prstGeom prst="line">
            <a:avLst/>
          </a:prstGeom>
          <a:ln w="28575">
            <a:solidFill>
              <a:srgbClr val="427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Straight Connector 20"/>
          <p:cNvCxnSpPr/>
          <p:nvPr/>
        </p:nvCxnSpPr>
        <p:spPr>
          <a:xfrm>
            <a:off x="10515600" y="2425700"/>
            <a:ext cx="1676400" cy="0"/>
          </a:xfrm>
          <a:prstGeom prst="line">
            <a:avLst/>
          </a:prstGeom>
          <a:ln w="28575">
            <a:solidFill>
              <a:srgbClr val="427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Rectangle 23"/>
          <p:cNvSpPr/>
          <p:nvPr/>
        </p:nvSpPr>
        <p:spPr>
          <a:xfrm>
            <a:off x="6235700" y="1981200"/>
            <a:ext cx="3924300" cy="1358900"/>
          </a:xfrm>
          <a:prstGeom prst="rect">
            <a:avLst/>
          </a:prstGeom>
          <a:solidFill>
            <a:schemeClr val="bg1">
              <a:alpha val="0"/>
            </a:schemeClr>
          </a:solidFill>
          <a:ln>
            <a:noFill/>
          </a:ln>
        </p:spPr>
        <p:style>
          <a:lnRef idx="2">
            <a:schemeClr val="accent6">
              <a:shade val="50000"/>
            </a:schemeClr>
          </a:lnRef>
          <a:fillRef idx="1">
            <a:schemeClr val="accent6"/>
          </a:fillRef>
          <a:effectRef idx="0">
            <a:schemeClr val="accent6"/>
          </a:effectRef>
          <a:fontRef idx="minor">
            <a:schemeClr val="lt1"/>
          </a:fontRef>
        </p:style>
        <p:txBody>
          <a:bodyPr rtlCol="0" anchor="t"/>
          <a:lstStyle/>
          <a:p>
            <a:pPr algn="ctr"/>
            <a:r>
              <a:rPr lang="en-US" sz="5000" dirty="0" smtClean="0">
                <a:latin typeface=".VnBahamasBH" panose="020BE200000000000000" pitchFamily="34" charset="0"/>
              </a:rPr>
              <a:t>Kanban</a:t>
            </a:r>
          </a:p>
          <a:p>
            <a:pPr algn="just"/>
            <a:r>
              <a:rPr lang="en-US" sz="1500" dirty="0" smtClean="0">
                <a:latin typeface="Arial" panose="020B0604020202020204" pitchFamily="34" charset="0"/>
                <a:cs typeface="Arial" panose="020B0604020202020204" pitchFamily="34" charset="0"/>
              </a:rPr>
              <a:t>		Personal Board</a:t>
            </a:r>
            <a:endParaRPr lang="en-US" sz="15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6" name="Straight Connector 25"/>
          <p:cNvCxnSpPr/>
          <p:nvPr/>
        </p:nvCxnSpPr>
        <p:spPr>
          <a:xfrm>
            <a:off x="711200" y="3429000"/>
            <a:ext cx="0" cy="1562100"/>
          </a:xfrm>
          <a:prstGeom prst="line">
            <a:avLst/>
          </a:prstGeom>
          <a:ln w="22225">
            <a:solidFill>
              <a:srgbClr val="427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Straight Connector 32"/>
          <p:cNvCxnSpPr/>
          <p:nvPr/>
        </p:nvCxnSpPr>
        <p:spPr>
          <a:xfrm>
            <a:off x="5956300" y="5537200"/>
            <a:ext cx="2489200" cy="0"/>
          </a:xfrm>
          <a:prstGeom prst="line">
            <a:avLst/>
          </a:prstGeom>
          <a:ln w="28575">
            <a:solidFill>
              <a:srgbClr val="427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1" name="TextBox 40"/>
          <p:cNvSpPr txBox="1"/>
          <p:nvPr/>
        </p:nvSpPr>
        <p:spPr>
          <a:xfrm>
            <a:off x="8610600" y="5295900"/>
            <a:ext cx="2997200" cy="3231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500" dirty="0" smtClean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Manage your work flow wisely</a:t>
            </a:r>
            <a:endParaRPr lang="en-US" sz="15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cxnSp>
        <p:nvCxnSpPr>
          <p:cNvPr id="29" name="Straight Connector 28"/>
          <p:cNvCxnSpPr/>
          <p:nvPr/>
        </p:nvCxnSpPr>
        <p:spPr>
          <a:xfrm>
            <a:off x="-9525" y="4991100"/>
            <a:ext cx="720725" cy="0"/>
          </a:xfrm>
          <a:prstGeom prst="line">
            <a:avLst/>
          </a:prstGeom>
          <a:ln w="28575">
            <a:solidFill>
              <a:srgbClr val="427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Straight Connector 24"/>
          <p:cNvCxnSpPr>
            <a:stCxn id="5" idx="1"/>
          </p:cNvCxnSpPr>
          <p:nvPr/>
        </p:nvCxnSpPr>
        <p:spPr>
          <a:xfrm>
            <a:off x="-9526" y="3429000"/>
            <a:ext cx="711201" cy="12700"/>
          </a:xfrm>
          <a:prstGeom prst="line">
            <a:avLst/>
          </a:prstGeom>
          <a:ln w="28575">
            <a:solidFill>
              <a:srgbClr val="427775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7940091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>
            <a:alpha val="91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0" y="0"/>
            <a:ext cx="12191999" cy="6858000"/>
          </a:xfrm>
          <a:prstGeom prst="rect">
            <a:avLst/>
          </a:prstGeom>
          <a:blipFill>
            <a:blip r:embed="rId2">
              <a:alphaModFix amt="99000"/>
            </a:blip>
            <a:stretch>
              <a:fillRect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6" name="Rectangle 5"/>
          <p:cNvSpPr/>
          <p:nvPr/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alpha val="7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50511984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208</TotalTime>
  <Words>6</Words>
  <Application>Microsoft Office PowerPoint</Application>
  <PresentationFormat>Widescreen</PresentationFormat>
  <Paragraphs>3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7" baseType="lpstr">
      <vt:lpstr>.VnBahamasBH</vt:lpstr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Pham Kim Duy Long</dc:creator>
  <cp:lastModifiedBy>Pham Kim Duy Long</cp:lastModifiedBy>
  <cp:revision>16</cp:revision>
  <dcterms:created xsi:type="dcterms:W3CDTF">2020-06-02T06:38:21Z</dcterms:created>
  <dcterms:modified xsi:type="dcterms:W3CDTF">2020-06-02T10:07:18Z</dcterms:modified>
</cp:coreProperties>
</file>

<file path=docProps/thumbnail.jpeg>
</file>